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Playfair Display"/>
      <p:regular r:id="rId21"/>
    </p:embeddedFont>
    <p:embeddedFont>
      <p:font typeface="Playfair Display"/>
      <p:regular r:id="rId22"/>
    </p:embeddedFont>
    <p:embeddedFont>
      <p:font typeface="Playfair Display"/>
      <p:regular r:id="rId23"/>
    </p:embeddedFont>
    <p:embeddedFont>
      <p:font typeface="Playfair Display"/>
      <p:regular r:id="rId24"/>
    </p:embeddedFont>
    <p:embeddedFont>
      <p:font typeface="Open Sans"/>
      <p:regular r:id="rId25"/>
    </p:embeddedFont>
    <p:embeddedFont>
      <p:font typeface="Open Sans"/>
      <p:regular r:id="rId26"/>
    </p:embeddedFont>
    <p:embeddedFont>
      <p:font typeface="Open Sans"/>
      <p:regular r:id="rId27"/>
    </p:embeddedFont>
    <p:embeddedFont>
      <p:font typeface="Open Sans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92ZfKuHpRrg" TargetMode="External"/><Relationship Id="rId1" Type="http://schemas.openxmlformats.org/officeDocument/2006/relationships/image" Target="../media/image-12-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EcoGestor: Inovando para um Futuro Sustentável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EcoGestor é uma plataforma integrada para gestão de recursos e resíduos, impulsionando a sustentabilidade e a conscientização.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51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Bernardo Oliveira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27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Arquitetura e Fundação do Projeto: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697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Desenvolveu a arquitetura base do sistema,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implementando o framework com padrão MVC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o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 de roteamento em PHP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748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Configurou o ambiente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 desenvolvimento completo, garantindo a integração das tecnologias.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170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Funcionalidade Principal "Aprenda a Reciclar":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592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Liderou e desenvolveu a tela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desde a interface até a lógica de back-end.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01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Realizou a integração com a API Gemini para fornecer guias de reciclagem personalizados e dinâmicos.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74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Daniel Henrique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198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 e Integração de APIs: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4620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Desenvolveu as classes de serviço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para a comunicação com as APIs (Gemini, Notícias, Screenshot).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9042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Desenvolveu método de executar a aplicação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sem utilizar o XAMPP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34649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Implementou os endpoints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para conversar com as APIs e a lógica de integração final com as APIs, realizando ajustes necessários.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15159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Finalizou e otimizou a integração dos cards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 notícias, garantindo a passagem de dados correta e robusta para a tela de detalhes.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Desenvolvimento e Refatoração de Frontend: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39888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Estruturou a tela "Detalhes da Notícia"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para integrar dinamicamente o conteúdo da notícia com a interatividade da IA e apresentar o site de origem.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20399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Liderou a modernização da identidade visual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do site, refatorando o CSS global e o template base para garantir consistência e um design aprimorado.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70090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Realizou o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enriquecimento de conteúdo visual e textual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em múltiplas páginas.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80611"/>
            <a:ext cx="13042821" cy="22682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228" y="637580"/>
            <a:ext cx="7085528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EcoGestor: Conclusão e Visão de Futuro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77228" y="1338977"/>
            <a:ext cx="13275945" cy="774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Uma plataforma inovadora que superou seus objetivos, transformando a educação ambiental com o uso prático e criativo da Inteligência Artificial.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677228" y="2330768"/>
            <a:ext cx="13275945" cy="5261134"/>
          </a:xfrm>
          <a:prstGeom prst="roundRect">
            <a:avLst>
              <a:gd name="adj" fmla="val 55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84848" y="2338387"/>
            <a:ext cx="13259276" cy="5569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79872" y="2462093"/>
            <a:ext cx="402848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Principais Resultados &amp; Inovações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5302925" y="2462093"/>
            <a:ext cx="402467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Validação &amp; Limitações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722168" y="2462093"/>
            <a:ext cx="402848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Próximos Passos &amp; Potencial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684848" y="2895362"/>
            <a:ext cx="13259276" cy="19111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79872" y="3019068"/>
            <a:ext cx="402848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Aprendizagem Interativa com IA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879872" y="3444716"/>
            <a:ext cx="402848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Usuários podem "conversar" com notícias.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879872" y="4121825"/>
            <a:ext cx="402848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Geração de guias de reciclagem passo a passo.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5302925" y="3019068"/>
            <a:ext cx="4024670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Validação por Testes de Usabilidade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5302925" y="3452336"/>
            <a:ext cx="402467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100% de Eficácia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nas tarefas-chave.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5302925" y="3819882"/>
            <a:ext cx="402467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Feedback: </a:t>
            </a:r>
            <a:pPr algn="l" indent="0" marL="0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"Incrível... ele responde todas as minhas dúvidas."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9722168" y="3019068"/>
            <a:ext cx="402848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Reconhecimento de Imagem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9722168" y="3444716"/>
            <a:ext cx="402848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Tire uma foto de um objeto e saiba como reciclar.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684848" y="4806553"/>
            <a:ext cx="13259276" cy="15436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879872" y="4930259"/>
            <a:ext cx="402848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Guias Portáteis em PDF (RF-007)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879872" y="5355908"/>
            <a:ext cx="4028480" cy="928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Transforma a informação digital em um recurso físico e tangível para consulta rápida.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5302925" y="4930259"/>
            <a:ext cx="402467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Limitações Reconhecidas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5302925" y="5355908"/>
            <a:ext cx="402467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Dependência de APIs externas.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5302925" y="5723453"/>
            <a:ext cx="402467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Ausência de personalização (sem login).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9722168" y="4930259"/>
            <a:ext cx="402848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Integração com Geolocalização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9722168" y="5355908"/>
            <a:ext cx="402848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Encontre ecopontos e cooperativas no mapa.</a:t>
            </a:r>
            <a:endParaRPr lang="en-US" sz="1500" dirty="0"/>
          </a:p>
        </p:txBody>
      </p:sp>
      <p:sp>
        <p:nvSpPr>
          <p:cNvPr id="26" name="Shape 24"/>
          <p:cNvSpPr/>
          <p:nvPr/>
        </p:nvSpPr>
        <p:spPr>
          <a:xfrm>
            <a:off x="684848" y="6350198"/>
            <a:ext cx="13259276" cy="12340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879872" y="6473904"/>
            <a:ext cx="402848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Experiência de Usuário Direta (RNF-002)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879872" y="6899553"/>
            <a:ext cx="402848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Acesso imediato e sem barreiras, com navegação fluida e intuitiva.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5302925" y="6473904"/>
            <a:ext cx="402467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9722168" y="6473904"/>
            <a:ext cx="402848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IA Proativa e Guias Multimídi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9722168" y="6899553"/>
            <a:ext cx="402848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Resumos de tendências e geração de vídeos ou infográficos.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MUITO OBRIGADO!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Agradecemos a sua atenção e interesse no EcoGestor, a plataforma que transforma a educação ambiental através da inteligência artificial.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88131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Juntos, podemos construir um futuro mais verde e consciente.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730" y="549712"/>
            <a:ext cx="4998244" cy="624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 que é o EcoGestor?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9730" y="1654135"/>
            <a:ext cx="6371630" cy="1918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EcoGestor é um sistema educativo voltado para a conscientização ambiental. Seu principal objetivo é ensinar boas práticas de reciclagem e oferecer conteúdos atualizados sobre sustentabilidade, como notícias, dicas e iniciativas ecológicas. De forma acessível e interativa, o sistema busca engajar usuários na construção de hábitos mais responsáveis com o meio ambiente.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6660" y="1699141"/>
            <a:ext cx="4478417" cy="57578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707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753" y="3310890"/>
            <a:ext cx="10302716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Como o EcoGestor Funciona: Coleta e Análise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53" y="4225052"/>
            <a:ext cx="494109" cy="4941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32917" y="4342328"/>
            <a:ext cx="247078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Acervo de Notícias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432917" y="4769644"/>
            <a:ext cx="3509724" cy="948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Trás notícias sempre recentes para abrir os horizontes para o mundo da sustentabilidade!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696" y="4225052"/>
            <a:ext cx="494109" cy="4941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30860" y="4342328"/>
            <a:ext cx="2942511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Respostas em Tempo Real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5930860" y="4769644"/>
            <a:ext cx="3509724" cy="948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Respostas fornecem uma visão clara do processo de reciclagem, permitindo o aprendizado.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7639" y="4225052"/>
            <a:ext cx="494109" cy="4941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428803" y="4342328"/>
            <a:ext cx="247078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Análise Preditiva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0428803" y="4769644"/>
            <a:ext cx="3509724" cy="948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Algoritmos avançados analisam, propõe soluções e as decompõe em passos simples de seguir.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53" y="6212443"/>
            <a:ext cx="494109" cy="49410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32917" y="6329720"/>
            <a:ext cx="2956322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Relatórios Personalizados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432917" y="6757035"/>
            <a:ext cx="3509724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Geração automática de relatórios de reciclagem com os itens pesquisados.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415" y="810816"/>
            <a:ext cx="9665970" cy="1166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Conexão com a ODS 12: Consumo e Produção Responsáveis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3415" y="2257663"/>
            <a:ext cx="9665970" cy="1374219"/>
          </a:xfrm>
          <a:prstGeom prst="roundRect">
            <a:avLst>
              <a:gd name="adj" fmla="val 2038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840105" y="2444353"/>
            <a:ext cx="233374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Meta 12.2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40105" y="2847975"/>
            <a:ext cx="9292590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Gerenciamento sustentável e uso eficiente de recursos naturais através de monitoramento e otimização precisos.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53415" y="3818573"/>
            <a:ext cx="9665970" cy="1075611"/>
          </a:xfrm>
          <a:prstGeom prst="roundRect">
            <a:avLst>
              <a:gd name="adj" fmla="val 2604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840105" y="4005263"/>
            <a:ext cx="233374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Meta 12.4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40105" y="4408884"/>
            <a:ext cx="929259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Gestão ambientalmente saudável de produtos químicos e resíduos, minimizando impactos negativos.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53415" y="5080873"/>
            <a:ext cx="9665970" cy="1075611"/>
          </a:xfrm>
          <a:prstGeom prst="roundRect">
            <a:avLst>
              <a:gd name="adj" fmla="val 2604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840105" y="5267563"/>
            <a:ext cx="233374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Meta 12.5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40105" y="5671185"/>
            <a:ext cx="929259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Redução substancial da geração de resíduos por meio de prevenção, reuso e reciclagem eficazes.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3415" y="6343174"/>
            <a:ext cx="9665970" cy="1075611"/>
          </a:xfrm>
          <a:prstGeom prst="roundRect">
            <a:avLst>
              <a:gd name="adj" fmla="val 2604"/>
            </a:avLst>
          </a:prstGeom>
          <a:solidFill>
            <a:srgbClr val="E0E0EC"/>
          </a:solidFill>
          <a:ln/>
        </p:spPr>
      </p:sp>
      <p:sp>
        <p:nvSpPr>
          <p:cNvPr id="14" name="Text 11"/>
          <p:cNvSpPr/>
          <p:nvPr/>
        </p:nvSpPr>
        <p:spPr>
          <a:xfrm>
            <a:off x="840105" y="6529864"/>
            <a:ext cx="233374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Meta 12.6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40105" y="6933486"/>
            <a:ext cx="929259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Incentivo a empresas para adotar práticas e relatórios de sustentabilidade integrados às suas operações.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68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Desing Inicial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40900"/>
            <a:ext cx="5836801" cy="386012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13" y="2440900"/>
            <a:ext cx="5758815" cy="38297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91613" y="6525816"/>
            <a:ext cx="66524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71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Desing Inicial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41282"/>
            <a:ext cx="5972770" cy="38852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583" y="2641282"/>
            <a:ext cx="6048732" cy="39959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79821"/>
            <a:ext cx="117517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Nossa Equipe: A Força por Trás do EcoGestor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42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602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Daniel Henrique: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Desenvolvedor Back-End, Designer Front-End, Analista de Inteligência Artificial.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24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Bernardo Oliveira: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Gerente, Arquiteto de Software, Desenvolvedor Back-End, Desenvolvedor Front-End.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46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Diogo Augusto: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Analista de Dados e Desenvolvedor Front-End.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68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Arthur Henrique: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Designer de Projeto e Desenvolvedor Front-End.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862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Arthur Henrique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86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 e Desenvolvimento de Componentes Visuais: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908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Implementou o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Carrossel Principal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concebeu o design inicial das seções "Home" e "Notícias".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330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Desenvolveu a estrutura dos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cards de conteúdo dinâmico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nas seções "Home" e  "Notícias".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752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Funcionalidade Específica de Exportação: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1743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Desenvolveu a função de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exportar para PDF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na tela "Aprenda a Reciclar", agregando uma funcionalidade de alto valor para o usuário.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7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Diogo Augusto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697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Criação de Páginas de Conteúdo: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119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Desenvolveu a página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"Sobre Nós"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incluindo a estrutura, design inicial e a redação do conteúdo textual.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541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Implementação de Funcionalidades Dinâmicas: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963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Criou a funcionalidade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"Dica do Dia"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na página Home, que se atualiza dinamicamente, aumentando o engajamento do usuário.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2025-06-25T01:56:20Z</dcterms:created>
  <dcterms:modified xsi:type="dcterms:W3CDTF">2025-06-25T01:56:20Z</dcterms:modified>
</cp:coreProperties>
</file>